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C064-5B51-4FA5-AFA9-06A08EE311DC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F57B-33E1-41C5-BC95-05B8CCA7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132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C064-5B51-4FA5-AFA9-06A08EE311DC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F57B-33E1-41C5-BC95-05B8CCA7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477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C064-5B51-4FA5-AFA9-06A08EE311DC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F57B-33E1-41C5-BC95-05B8CCA7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291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C064-5B51-4FA5-AFA9-06A08EE311DC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F57B-33E1-41C5-BC95-05B8CCA7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519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C064-5B51-4FA5-AFA9-06A08EE311DC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F57B-33E1-41C5-BC95-05B8CCA7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19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C064-5B51-4FA5-AFA9-06A08EE311DC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F57B-33E1-41C5-BC95-05B8CCA7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423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C064-5B51-4FA5-AFA9-06A08EE311DC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F57B-33E1-41C5-BC95-05B8CCA7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286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C064-5B51-4FA5-AFA9-06A08EE311DC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F57B-33E1-41C5-BC95-05B8CCA7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368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C064-5B51-4FA5-AFA9-06A08EE311DC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F57B-33E1-41C5-BC95-05B8CCA7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694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C064-5B51-4FA5-AFA9-06A08EE311DC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F57B-33E1-41C5-BC95-05B8CCA7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183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C064-5B51-4FA5-AFA9-06A08EE311DC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F57B-33E1-41C5-BC95-05B8CCA7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145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2C064-5B51-4FA5-AFA9-06A08EE311DC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DF57B-33E1-41C5-BC95-05B8CCA7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45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7"/>
          <p:cNvSpPr>
            <a:spLocks noChangeArrowheads="1"/>
          </p:cNvSpPr>
          <p:nvPr/>
        </p:nvSpPr>
        <p:spPr bwMode="auto">
          <a:xfrm>
            <a:off x="381000" y="381000"/>
            <a:ext cx="8466138" cy="5888038"/>
          </a:xfrm>
          <a:prstGeom prst="rect">
            <a:avLst/>
          </a:prstGeom>
          <a:ln w="320675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" name="Rectangle 5" descr="Parchment"/>
          <p:cNvSpPr>
            <a:spLocks noChangeArrowheads="1"/>
          </p:cNvSpPr>
          <p:nvPr/>
        </p:nvSpPr>
        <p:spPr bwMode="auto">
          <a:xfrm>
            <a:off x="822325" y="585788"/>
            <a:ext cx="7627938" cy="5319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2590" tIns="51296" rIns="102590" bIns="51296" anchor="ctr"/>
          <a:lstStyle>
            <a:lvl1pPr defTabSz="1019175"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19175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19175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19175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19175" eaLnBrk="0" hangingPunct="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4200" b="1" i="1" dirty="0" smtClean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4000" b="1" i="1" dirty="0" smtClean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4000" b="1" i="1" dirty="0" smtClean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000" b="1" i="1" dirty="0" smtClean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1" i="1" dirty="0" smtClean="0">
                <a:latin typeface="Palatino Linotype" pitchFamily="18" charset="0"/>
              </a:rPr>
              <a:t>Girl Scouts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1" i="1" dirty="0" smtClean="0">
                <a:latin typeface="Palatino Linotype" pitchFamily="18" charset="0"/>
              </a:rPr>
              <a:t>Brownie Quest Journey Badge</a:t>
            </a:r>
            <a:endParaRPr lang="en-US" altLang="en-US" sz="3200" b="1" i="1" dirty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200" b="1" i="1" dirty="0" smtClean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200" b="1" i="1" dirty="0" smtClean="0">
                <a:latin typeface="Palatino Linotype" pitchFamily="18" charset="0"/>
              </a:rPr>
              <a:t>Completed ______________________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200" b="1" i="1" dirty="0" smtClean="0">
                <a:latin typeface="Palatino Linotype" pitchFamily="18" charset="0"/>
              </a:rPr>
              <a:t>is hereby granted to:</a:t>
            </a:r>
            <a:r>
              <a:rPr lang="en-US" altLang="en-US" sz="2200" dirty="0" smtClean="0">
                <a:latin typeface="Garamond" pitchFamily="18" charset="0"/>
              </a:rPr>
              <a:t/>
            </a:r>
            <a:br>
              <a:rPr lang="en-US" altLang="en-US" sz="2200" dirty="0" smtClean="0">
                <a:latin typeface="Garamond" pitchFamily="18" charset="0"/>
              </a:rPr>
            </a:br>
            <a:endParaRPr lang="en-US" altLang="en-US" sz="2200" dirty="0" smtClean="0">
              <a:latin typeface="Garamond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b="1" i="1" u="sng" dirty="0" smtClean="0">
                <a:latin typeface="Palatino Linotype" pitchFamily="18" charset="0"/>
              </a:rPr>
              <a:t>__________________</a:t>
            </a:r>
            <a:endParaRPr lang="en-US" altLang="en-US" sz="5400" b="1" i="1" u="sng" dirty="0" smtClean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050" b="1" i="1" dirty="0" smtClean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b="1" i="1" dirty="0" smtClean="0">
                <a:latin typeface="Palatino Linotype" pitchFamily="18" charset="0"/>
              </a:rPr>
              <a:t>Marshes of Glynn Girl Scouts</a:t>
            </a:r>
            <a:endParaRPr lang="en-US" altLang="en-US" sz="2000" b="1" i="1" dirty="0" smtClean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200" dirty="0" smtClean="0">
                <a:latin typeface="Garamond" pitchFamily="18" charset="0"/>
              </a:rPr>
              <a:t/>
            </a:r>
            <a:br>
              <a:rPr lang="en-US" altLang="en-US" sz="2200" dirty="0" smtClean="0">
                <a:latin typeface="Garamond" pitchFamily="18" charset="0"/>
              </a:rPr>
            </a:br>
            <a:r>
              <a:rPr lang="en-US" altLang="en-US" sz="2200" i="1" dirty="0" smtClean="0">
                <a:latin typeface="Palatino Linotype" pitchFamily="18" charset="0"/>
              </a:rPr>
              <a:t>Awarded:  _____________</a:t>
            </a:r>
            <a:br>
              <a:rPr lang="en-US" altLang="en-US" sz="2200" i="1" dirty="0" smtClean="0">
                <a:latin typeface="Palatino Linotype" pitchFamily="18" charset="0"/>
              </a:rPr>
            </a:br>
            <a:r>
              <a:rPr lang="en-US" altLang="en-US" sz="1600" dirty="0" smtClean="0">
                <a:latin typeface="Garamond" pitchFamily="18" charset="0"/>
              </a:rPr>
              <a:t/>
            </a:r>
            <a:br>
              <a:rPr lang="en-US" altLang="en-US" sz="1600" dirty="0" smtClean="0">
                <a:latin typeface="Garamond" pitchFamily="18" charset="0"/>
              </a:rPr>
            </a:br>
            <a:endParaRPr lang="en-US" altLang="en-US" sz="1600" i="1" dirty="0" smtClean="0">
              <a:latin typeface="Palatino Linotype" pitchFamily="18" charset="0"/>
            </a:endParaRPr>
          </a:p>
        </p:txBody>
      </p:sp>
      <p:pic>
        <p:nvPicPr>
          <p:cNvPr id="4" name="Picture 5" descr="C:\Users\lssijay\AppData\Local\Microsoft\Windows\Temporary Internet Files\Content.IE5\EMSBTHXW\090310_girl_scouts_log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550" y="4749800"/>
            <a:ext cx="1658938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0744" y="615096"/>
            <a:ext cx="2451100" cy="1498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28C-F70C-4FC5-8CD7-CB51E9CF47F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23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7"/>
          <p:cNvSpPr>
            <a:spLocks noChangeArrowheads="1"/>
          </p:cNvSpPr>
          <p:nvPr/>
        </p:nvSpPr>
        <p:spPr bwMode="auto">
          <a:xfrm>
            <a:off x="373062" y="436562"/>
            <a:ext cx="8466138" cy="5888038"/>
          </a:xfrm>
          <a:prstGeom prst="rect">
            <a:avLst/>
          </a:prstGeom>
          <a:ln w="320675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" name="Rectangle 5" descr="Parchment"/>
          <p:cNvSpPr>
            <a:spLocks noChangeArrowheads="1"/>
          </p:cNvSpPr>
          <p:nvPr/>
        </p:nvSpPr>
        <p:spPr bwMode="auto">
          <a:xfrm>
            <a:off x="814387" y="641350"/>
            <a:ext cx="7627938" cy="5530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2590" tIns="51296" rIns="102590" bIns="51296" anchor="ctr"/>
          <a:lstStyle>
            <a:lvl1pPr defTabSz="1019175"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19175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19175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19175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19175" eaLnBrk="0" hangingPunct="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4200" b="1" i="1" dirty="0" smtClean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4000" b="1" i="1" dirty="0" smtClean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4000" b="1" i="1" dirty="0" smtClean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" b="1" i="1" dirty="0" smtClean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800" b="1" i="1" dirty="0" smtClean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1" i="1" dirty="0" err="1" smtClean="0">
                <a:latin typeface="Palatino Linotype" pitchFamily="18" charset="0"/>
              </a:rPr>
              <a:t>Cadette</a:t>
            </a:r>
            <a:r>
              <a:rPr lang="en-US" altLang="en-US" b="1" i="1" dirty="0" smtClean="0">
                <a:latin typeface="Palatino Linotype" pitchFamily="18" charset="0"/>
              </a:rPr>
              <a:t> Leader in Action (LIA)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b="1" i="1" dirty="0" smtClean="0">
                <a:latin typeface="Palatino Linotype" pitchFamily="18" charset="0"/>
              </a:rPr>
              <a:t>Girl Scouts Brownie Quest Presentation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050" b="1" i="1" dirty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200" b="1" i="1" dirty="0" smtClean="0">
                <a:latin typeface="Palatino Linotype" pitchFamily="18" charset="0"/>
              </a:rPr>
              <a:t>Completed _______________________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200" b="1" i="1" dirty="0" smtClean="0">
                <a:latin typeface="Palatino Linotype" pitchFamily="18" charset="0"/>
              </a:rPr>
              <a:t>  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200" b="1" i="1" dirty="0" smtClean="0">
                <a:latin typeface="Palatino Linotype" pitchFamily="18" charset="0"/>
              </a:rPr>
              <a:t>is hereby granted to</a:t>
            </a:r>
            <a:endParaRPr lang="en-US" altLang="en-US" sz="2200" b="1" i="1" dirty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b="1" i="1" u="sng" dirty="0" smtClean="0">
                <a:latin typeface="Palatino Linotype" pitchFamily="18" charset="0"/>
              </a:rPr>
              <a:t>_________________</a:t>
            </a:r>
            <a:endParaRPr lang="en-US" altLang="en-US" sz="5400" b="1" i="1" u="sng" dirty="0" smtClean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050" i="1" dirty="0" smtClean="0"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b="1" i="1" dirty="0" smtClean="0">
                <a:latin typeface="Palatino Linotype" pitchFamily="18" charset="0"/>
              </a:rPr>
              <a:t>Marshes of Glynn Girl Scouts</a:t>
            </a:r>
            <a:r>
              <a:rPr lang="en-US" altLang="en-US" sz="2200" dirty="0" smtClean="0">
                <a:latin typeface="Garamond" pitchFamily="18" charset="0"/>
              </a:rPr>
              <a:t/>
            </a:r>
            <a:br>
              <a:rPr lang="en-US" altLang="en-US" sz="2200" dirty="0" smtClean="0">
                <a:latin typeface="Garamond" pitchFamily="18" charset="0"/>
              </a:rPr>
            </a:br>
            <a:r>
              <a:rPr lang="en-US" altLang="en-US" sz="2200" i="1" dirty="0" smtClean="0">
                <a:latin typeface="Palatino Linotype" pitchFamily="18" charset="0"/>
              </a:rPr>
              <a:t>Awarded</a:t>
            </a:r>
            <a:r>
              <a:rPr lang="en-US" altLang="en-US" sz="2000" i="1" dirty="0" smtClean="0">
                <a:latin typeface="Palatino Linotype" pitchFamily="18" charset="0"/>
              </a:rPr>
              <a:t>:__________________</a:t>
            </a:r>
            <a:r>
              <a:rPr lang="en-US" altLang="en-US" sz="1600" dirty="0" smtClean="0">
                <a:latin typeface="Garamond" pitchFamily="18" charset="0"/>
              </a:rPr>
              <a:t/>
            </a:r>
            <a:br>
              <a:rPr lang="en-US" altLang="en-US" sz="1600" dirty="0" smtClean="0">
                <a:latin typeface="Garamond" pitchFamily="18" charset="0"/>
              </a:rPr>
            </a:br>
            <a:endParaRPr lang="en-US" altLang="en-US" sz="1600" i="1" dirty="0" smtClean="0">
              <a:latin typeface="Palatino Linotype" pitchFamily="18" charset="0"/>
            </a:endParaRPr>
          </a:p>
        </p:txBody>
      </p:sp>
      <p:pic>
        <p:nvPicPr>
          <p:cNvPr id="4" name="Picture 5" descr="C:\Users\lssijay\AppData\Local\Microsoft\Windows\Temporary Internet Files\Content.IE5\EMSBTHXW\090310_girl_scouts_log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612" y="4805362"/>
            <a:ext cx="1658938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3240">
            <a:off x="4435475" y="693737"/>
            <a:ext cx="19573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11064">
            <a:off x="3213100" y="644525"/>
            <a:ext cx="77470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28C-F70C-4FC5-8CD7-CB51E9CF4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5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Rich Products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Yarbrough, Christine</dc:creator>
  <cp:lastModifiedBy>kenny sapp</cp:lastModifiedBy>
  <cp:revision>2</cp:revision>
  <dcterms:created xsi:type="dcterms:W3CDTF">2016-07-11T18:30:27Z</dcterms:created>
  <dcterms:modified xsi:type="dcterms:W3CDTF">2016-08-09T05:21:20Z</dcterms:modified>
</cp:coreProperties>
</file>